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Catamaran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6ED638-0574-494C-85BE-F244F769FE38}">
  <a:tblStyle styleId="{6B6ED638-0574-494C-85BE-F244F769FE3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atamaran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font" Target="fonts/Catamara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6d6ac777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6d6ac777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6d6ac777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6d6ac777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6d6ac777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6d6ac777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6d6ac777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6d6ac777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6d6ac77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6d6ac77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737a8be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737a8be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585f5d70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585f5d70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78e5a42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78e5a42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6d6ac77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6d6ac77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6d6ac77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6d6ac77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6d6ac77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6d6ac77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6d6ac77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6d6ac77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6d6ac777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6d6ac77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11/20/2024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Material Testing: 3 Point Test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26325" y="1902150"/>
            <a:ext cx="3416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Experimental Procedure: </a:t>
            </a:r>
            <a:endParaRPr b="1"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Measured the PLA sample with calipers</a:t>
            </a:r>
            <a:endParaRPr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 support span to 108 mm</a:t>
            </a:r>
            <a:endParaRPr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Cross head rate 0.005 mm/min  </a:t>
            </a:r>
            <a:endParaRPr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326" y="1066794"/>
            <a:ext cx="2999997" cy="399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Material Testing: Tensile Test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37100" y="973100"/>
            <a:ext cx="528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500" y="-5158100"/>
            <a:ext cx="3229874" cy="43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 b="48264" l="0" r="0" t="25132"/>
          <a:stretch/>
        </p:blipFill>
        <p:spPr>
          <a:xfrm>
            <a:off x="734338" y="7575133"/>
            <a:ext cx="7675328" cy="86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777" y="1186248"/>
            <a:ext cx="2826450" cy="3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6">
            <a:alphaModFix/>
          </a:blip>
          <a:srcRect b="23659" l="0" r="0" t="22715"/>
          <a:stretch/>
        </p:blipFill>
        <p:spPr>
          <a:xfrm>
            <a:off x="1066775" y="2756225"/>
            <a:ext cx="3075151" cy="219862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348800" y="1103350"/>
            <a:ext cx="4976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0C2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Experimental Procedure: </a:t>
            </a:r>
            <a:endParaRPr b="1" sz="1500">
              <a:solidFill>
                <a:srgbClr val="040C2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40C2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Measured the PLA sample with calipers</a:t>
            </a:r>
            <a:endParaRPr sz="1500">
              <a:solidFill>
                <a:srgbClr val="040C2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40C2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Set grips at 25 mm from each end of the sample</a:t>
            </a:r>
            <a:endParaRPr sz="1500">
              <a:solidFill>
                <a:srgbClr val="040C2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40C2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Set test speed to 5 mm/min</a:t>
            </a:r>
            <a:endParaRPr sz="1500">
              <a:solidFill>
                <a:srgbClr val="040C2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40C28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40C2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Measured </a:t>
            </a:r>
            <a:r>
              <a:rPr lang="en" sz="1500">
                <a:solidFill>
                  <a:srgbClr val="040C2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elongation</a:t>
            </a:r>
            <a:r>
              <a:rPr lang="en" sz="1500">
                <a:solidFill>
                  <a:srgbClr val="040C2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sample after plastic deformation was reached</a:t>
            </a:r>
            <a:endParaRPr sz="1500">
              <a:solidFill>
                <a:srgbClr val="040C2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Calculations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426325" y="1902150"/>
            <a:ext cx="341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75" y="1167700"/>
            <a:ext cx="40481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350" y="3476650"/>
            <a:ext cx="4809250" cy="14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4675" y="1609838"/>
            <a:ext cx="45339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Material Testing: Tensile Test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182875" y="1652475"/>
            <a:ext cx="54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Performed tensile test in order to calculate the </a:t>
            </a:r>
            <a:r>
              <a:rPr b="1"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Elastic modulus, mass density, tensile strength, and yield strength</a:t>
            </a:r>
            <a:endParaRPr b="1"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589" y="1100279"/>
            <a:ext cx="2992671" cy="399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4">
            <a:alphaModFix/>
          </a:blip>
          <a:srcRect b="25378" l="0" r="0" t="47969"/>
          <a:stretch/>
        </p:blipFill>
        <p:spPr>
          <a:xfrm>
            <a:off x="1525600" y="3937000"/>
            <a:ext cx="2420848" cy="86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Material Testing: </a:t>
            </a: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Tensile Test Results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26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775" y="1375625"/>
            <a:ext cx="4871775" cy="3012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59" name="Google Shape;159;p26"/>
          <p:cNvGraphicFramePr/>
          <p:nvPr/>
        </p:nvGraphicFramePr>
        <p:xfrm>
          <a:off x="5486500" y="2462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{6B6ED638-0574-494C-85BE-F244F769FE38}</a:tableStyleId>
              </a:tblPr>
              <a:tblGrid>
                <a:gridCol w="1707950"/>
                <a:gridCol w="1129075"/>
                <a:gridCol w="739350"/>
              </a:tblGrid>
              <a:tr h="113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Elastic Modulus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MPa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Mass Density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773.3248667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kg/m^3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Tensile Strength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11426304.65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N/m^2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Yield Strength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14.8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MPa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26"/>
          <p:cNvSpPr/>
          <p:nvPr/>
        </p:nvSpPr>
        <p:spPr>
          <a:xfrm>
            <a:off x="1787775" y="2377950"/>
            <a:ext cx="161100" cy="133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1073450" y="2014525"/>
            <a:ext cx="1225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Yield point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Upcoming Week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349500" y="1139875"/>
            <a:ext cx="83121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Meeting with Research Assistants at the Robotics and Automation Design (RAD) Lab on Friday at Rellis Lab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working on detailed CAD Model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Final Presentation Scheduled November 25th at 3:05 PM in ZACH 256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Receive</a:t>
            </a:r>
            <a:r>
              <a:rPr lang="en" sz="1800">
                <a:solidFill>
                  <a:schemeClr val="dk1"/>
                </a:solidFill>
              </a:rPr>
              <a:t> Yellow Badge Access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Begin ordering materials for arm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working on DR3 materials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Update BOM to reflect fastener changes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6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69525" y="1146025"/>
            <a:ext cx="85827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 members have finished Yellow Badge Training for 3D-printer access and is scheduled for training next week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Confirmed space for MEEN 402 in the FEDC for next semester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Meeting with sponsor went well last friday and approves of our progress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Continued working on </a:t>
            </a:r>
            <a:r>
              <a:rPr lang="en" sz="1800">
                <a:solidFill>
                  <a:schemeClr val="dk1"/>
                </a:solidFill>
              </a:rPr>
              <a:t>Embodiment</a:t>
            </a:r>
            <a:r>
              <a:rPr lang="en" sz="1800">
                <a:solidFill>
                  <a:schemeClr val="dk1"/>
                </a:solidFill>
              </a:rPr>
              <a:t> Design and Validation Plan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Detailed CAD - Joint 1 &amp; 2 Trial 1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38" y="1017550"/>
            <a:ext cx="4849733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944" y="961913"/>
            <a:ext cx="4328506" cy="361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Detailed CAD - Joint 1 Trial Two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00" y="1066800"/>
            <a:ext cx="2679583" cy="180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973" y="2808348"/>
            <a:ext cx="2947979" cy="18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800" y="996750"/>
            <a:ext cx="3999024" cy="35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Detailed CAD - Joint 2 Holder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900" y="1036025"/>
            <a:ext cx="34480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Detailed CAD - Joint 2 Linkage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806" y="914400"/>
            <a:ext cx="3515469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Validation Plan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86325" y="1102025"/>
            <a:ext cx="8090100" cy="3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Finite Element Analysis (FEA) to see the amount of payload the arm can support without straining or seizing the motors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Inspect all joints to ensure they are free from any obstructing components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Implement initial codes for small translational/rotational movements to validate the motor inputs correspond with the output performance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Validate each motor one at a time before trying to perform movements with multiple at once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Verify each joint speed to confirm the achieved frequency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Calculate the total arm weight and confirm with scale measurement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Material Testing: 3 Point Test</a:t>
            </a: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37100" y="973100"/>
            <a:ext cx="52884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Performed 3 point bending test in order to calculate the </a:t>
            </a:r>
            <a:r>
              <a:rPr b="1"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Flexural Strength</a:t>
            </a:r>
            <a:r>
              <a:rPr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b="1"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Flexural Modulus</a:t>
            </a:r>
            <a:endParaRPr b="1"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Flexural Stress:</a:t>
            </a:r>
            <a:r>
              <a:rPr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maximum stress a material can withstand before breaking</a:t>
            </a:r>
            <a:endParaRPr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Flexural Strain: </a:t>
            </a:r>
            <a:r>
              <a:rPr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fractional change in the length of a material's outer surface when it's under flexural stress</a:t>
            </a:r>
            <a:endParaRPr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40C2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Flexural Modulus:</a:t>
            </a:r>
            <a:r>
              <a:rPr lang="en" sz="1500">
                <a:solidFill>
                  <a:srgbClr val="040C2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measures the material's stiffness or resistance to bending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48264" l="0" r="0" t="25132"/>
          <a:stretch/>
        </p:blipFill>
        <p:spPr>
          <a:xfrm>
            <a:off x="1468675" y="3697400"/>
            <a:ext cx="2425248" cy="86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25" y="973100"/>
            <a:ext cx="3153450" cy="420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